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png" ContentType="image/png"/>
  <Default Extension="wmf" ContentType="image/x-wmf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slides/slide15.xml" ContentType="application/vnd.openxmlformats-officedocument.presentationml.slide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pos="2160"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presProps" Target="presProps.xml" /><Relationship Id="rId27" Type="http://schemas.openxmlformats.org/officeDocument/2006/relationships/tableStyles" Target="tableStyles.xml" /><Relationship Id="rId28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903368" y="776433"/>
            <a:ext cx="16592734" cy="8734134"/>
          </a:xfrm>
          <a:custGeom>
            <a:avLst/>
            <a:gdLst/>
            <a:ahLst/>
            <a:cxnLst/>
            <a:rect l="l" t="t" r="r" b="b"/>
            <a:pathLst>
              <a:path w="16592734" h="8734134">
                <a:moveTo>
                  <a:pt x="0" y="0"/>
                </a:moveTo>
                <a:lnTo>
                  <a:pt x="16592734" y="0"/>
                </a:lnTo>
                <a:lnTo>
                  <a:pt x="16592734" y="8734134"/>
                </a:lnTo>
                <a:lnTo>
                  <a:pt x="0" y="87341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40" r="0" b="-1840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1527560" y="637775"/>
            <a:ext cx="15408046" cy="9011450"/>
          </a:xfrm>
          <a:custGeom>
            <a:avLst/>
            <a:gdLst/>
            <a:ahLst/>
            <a:cxnLst/>
            <a:rect l="l" t="t" r="r" b="b"/>
            <a:pathLst>
              <a:path w="15408046" h="9011450">
                <a:moveTo>
                  <a:pt x="0" y="0"/>
                </a:moveTo>
                <a:lnTo>
                  <a:pt x="15408046" y="0"/>
                </a:lnTo>
                <a:lnTo>
                  <a:pt x="15408046" y="9011450"/>
                </a:lnTo>
                <a:lnTo>
                  <a:pt x="0" y="9011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719" r="0" b="-3719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911918" y="923066"/>
            <a:ext cx="16464165" cy="8440867"/>
          </a:xfrm>
          <a:custGeom>
            <a:avLst/>
            <a:gdLst/>
            <a:ahLst/>
            <a:cxnLst/>
            <a:rect l="l" t="t" r="r" b="b"/>
            <a:pathLst>
              <a:path w="16464165" h="8440867">
                <a:moveTo>
                  <a:pt x="0" y="0"/>
                </a:moveTo>
                <a:lnTo>
                  <a:pt x="16464164" y="0"/>
                </a:lnTo>
                <a:lnTo>
                  <a:pt x="16464164" y="8440868"/>
                </a:lnTo>
                <a:lnTo>
                  <a:pt x="0" y="8440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698836" y="1028700"/>
            <a:ext cx="16890327" cy="7960853"/>
          </a:xfrm>
          <a:custGeom>
            <a:avLst/>
            <a:gdLst/>
            <a:ahLst/>
            <a:cxnLst/>
            <a:rect l="l" t="t" r="r" b="b"/>
            <a:pathLst>
              <a:path w="16890327" h="7960853">
                <a:moveTo>
                  <a:pt x="0" y="0"/>
                </a:moveTo>
                <a:lnTo>
                  <a:pt x="16890328" y="0"/>
                </a:lnTo>
                <a:lnTo>
                  <a:pt x="16890328" y="7960853"/>
                </a:lnTo>
                <a:lnTo>
                  <a:pt x="0" y="79608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906116" y="562433"/>
            <a:ext cx="16475767" cy="9162134"/>
          </a:xfrm>
          <a:custGeom>
            <a:avLst/>
            <a:gdLst/>
            <a:ahLst/>
            <a:cxnLst/>
            <a:rect l="l" t="t" r="r" b="b"/>
            <a:pathLst>
              <a:path w="16475767" h="9162134">
                <a:moveTo>
                  <a:pt x="0" y="0"/>
                </a:moveTo>
                <a:lnTo>
                  <a:pt x="16475768" y="0"/>
                </a:lnTo>
                <a:lnTo>
                  <a:pt x="16475768" y="9162134"/>
                </a:lnTo>
                <a:lnTo>
                  <a:pt x="0" y="91621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1156094" y="1028700"/>
            <a:ext cx="16230600" cy="8407743"/>
          </a:xfrm>
          <a:custGeom>
            <a:avLst/>
            <a:gdLst/>
            <a:ahLst/>
            <a:cxnLst/>
            <a:rect l="l" t="t" r="r" b="b"/>
            <a:pathLst>
              <a:path w="16230600" h="8407743">
                <a:moveTo>
                  <a:pt x="0" y="0"/>
                </a:moveTo>
                <a:lnTo>
                  <a:pt x="16230600" y="0"/>
                </a:lnTo>
                <a:lnTo>
                  <a:pt x="16230600" y="8407743"/>
                </a:lnTo>
                <a:lnTo>
                  <a:pt x="0" y="84077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1359537" y="1028700"/>
            <a:ext cx="15568926" cy="8597507"/>
          </a:xfrm>
          <a:custGeom>
            <a:avLst/>
            <a:gdLst/>
            <a:ahLst/>
            <a:cxnLst/>
            <a:rect l="l" t="t" r="r" b="b"/>
            <a:pathLst>
              <a:path w="15568926" h="8597507">
                <a:moveTo>
                  <a:pt x="0" y="0"/>
                </a:moveTo>
                <a:lnTo>
                  <a:pt x="15568926" y="0"/>
                </a:lnTo>
                <a:lnTo>
                  <a:pt x="15568926" y="8597507"/>
                </a:lnTo>
                <a:lnTo>
                  <a:pt x="0" y="85975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929407" y="882678"/>
            <a:ext cx="16208938" cy="8375622"/>
          </a:xfrm>
          <a:custGeom>
            <a:avLst/>
            <a:gdLst/>
            <a:ahLst/>
            <a:cxnLst/>
            <a:rect l="l" t="t" r="r" b="b"/>
            <a:pathLst>
              <a:path w="16208938" h="8375622">
                <a:moveTo>
                  <a:pt x="0" y="0"/>
                </a:moveTo>
                <a:lnTo>
                  <a:pt x="16208938" y="0"/>
                </a:lnTo>
                <a:lnTo>
                  <a:pt x="16208938" y="8375622"/>
                </a:lnTo>
                <a:lnTo>
                  <a:pt x="0" y="83756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982631" y="735862"/>
            <a:ext cx="16276669" cy="8815275"/>
          </a:xfrm>
          <a:custGeom>
            <a:avLst/>
            <a:gdLst/>
            <a:ahLst/>
            <a:cxnLst/>
            <a:rect l="l" t="t" r="r" b="b"/>
            <a:pathLst>
              <a:path w="16276669" h="8815275">
                <a:moveTo>
                  <a:pt x="0" y="0"/>
                </a:moveTo>
                <a:lnTo>
                  <a:pt x="16276669" y="0"/>
                </a:lnTo>
                <a:lnTo>
                  <a:pt x="16276669" y="8815276"/>
                </a:lnTo>
                <a:lnTo>
                  <a:pt x="0" y="88152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1180568" y="1156371"/>
            <a:ext cx="16078732" cy="8101929"/>
          </a:xfrm>
          <a:custGeom>
            <a:avLst/>
            <a:gdLst/>
            <a:ahLst/>
            <a:cxnLst/>
            <a:rect l="l" t="t" r="r" b="b"/>
            <a:pathLst>
              <a:path w="16078732" h="8101929">
                <a:moveTo>
                  <a:pt x="0" y="0"/>
                </a:moveTo>
                <a:lnTo>
                  <a:pt x="16078732" y="0"/>
                </a:lnTo>
                <a:lnTo>
                  <a:pt x="16078732" y="8101929"/>
                </a:lnTo>
                <a:lnTo>
                  <a:pt x="0" y="81019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1713202" y="497257"/>
            <a:ext cx="15200187" cy="9292486"/>
          </a:xfrm>
          <a:custGeom>
            <a:avLst/>
            <a:gdLst/>
            <a:ahLst/>
            <a:cxnLst/>
            <a:rect l="l" t="t" r="r" b="b"/>
            <a:pathLst>
              <a:path w="15200187" h="9292486">
                <a:moveTo>
                  <a:pt x="0" y="0"/>
                </a:moveTo>
                <a:lnTo>
                  <a:pt x="15200187" y="0"/>
                </a:lnTo>
                <a:lnTo>
                  <a:pt x="15200187" y="9292486"/>
                </a:lnTo>
                <a:lnTo>
                  <a:pt x="0" y="92924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1469129" y="885257"/>
            <a:ext cx="15132607" cy="8882271"/>
          </a:xfrm>
          <a:custGeom>
            <a:avLst/>
            <a:gdLst/>
            <a:ahLst/>
            <a:cxnLst/>
            <a:rect l="l" t="t" r="r" b="b"/>
            <a:pathLst>
              <a:path w="15132607" h="8882271">
                <a:moveTo>
                  <a:pt x="0" y="0"/>
                </a:moveTo>
                <a:lnTo>
                  <a:pt x="15132607" y="0"/>
                </a:lnTo>
                <a:lnTo>
                  <a:pt x="15132607" y="8882271"/>
                </a:lnTo>
                <a:lnTo>
                  <a:pt x="0" y="88822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5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1101815" y="865742"/>
            <a:ext cx="16084371" cy="8555516"/>
          </a:xfrm>
          <a:custGeom>
            <a:avLst/>
            <a:gdLst/>
            <a:ahLst/>
            <a:cxnLst/>
            <a:rect l="l" t="t" r="r" b="b"/>
            <a:pathLst>
              <a:path w="16084371" h="8555516">
                <a:moveTo>
                  <a:pt x="0" y="0"/>
                </a:moveTo>
                <a:lnTo>
                  <a:pt x="16084370" y="0"/>
                </a:lnTo>
                <a:lnTo>
                  <a:pt x="16084370" y="8555516"/>
                </a:lnTo>
                <a:lnTo>
                  <a:pt x="0" y="85555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1564472" y="1028700"/>
            <a:ext cx="15159056" cy="8445555"/>
          </a:xfrm>
          <a:custGeom>
            <a:avLst/>
            <a:gdLst/>
            <a:ahLst/>
            <a:cxnLst/>
            <a:rect l="l" t="t" r="r" b="b"/>
            <a:pathLst>
              <a:path w="15159056" h="8445555">
                <a:moveTo>
                  <a:pt x="0" y="0"/>
                </a:moveTo>
                <a:lnTo>
                  <a:pt x="15159056" y="0"/>
                </a:lnTo>
                <a:lnTo>
                  <a:pt x="15159056" y="8445555"/>
                </a:lnTo>
                <a:lnTo>
                  <a:pt x="0" y="84455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894416" y="849307"/>
            <a:ext cx="16499168" cy="8811326"/>
          </a:xfrm>
          <a:custGeom>
            <a:avLst/>
            <a:gdLst/>
            <a:ahLst/>
            <a:cxnLst/>
            <a:rect l="l" t="t" r="r" b="b"/>
            <a:pathLst>
              <a:path w="16499168" h="8811326">
                <a:moveTo>
                  <a:pt x="0" y="0"/>
                </a:moveTo>
                <a:lnTo>
                  <a:pt x="16499168" y="0"/>
                </a:lnTo>
                <a:lnTo>
                  <a:pt x="16499168" y="8811326"/>
                </a:lnTo>
                <a:lnTo>
                  <a:pt x="0" y="88113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879363" y="1028700"/>
            <a:ext cx="16529274" cy="8451761"/>
          </a:xfrm>
          <a:custGeom>
            <a:avLst/>
            <a:gdLst/>
            <a:ahLst/>
            <a:cxnLst/>
            <a:rect l="l" t="t" r="r" b="b"/>
            <a:pathLst>
              <a:path w="16529274" h="8451761">
                <a:moveTo>
                  <a:pt x="0" y="0"/>
                </a:moveTo>
                <a:lnTo>
                  <a:pt x="16529274" y="0"/>
                </a:lnTo>
                <a:lnTo>
                  <a:pt x="16529274" y="8451761"/>
                </a:lnTo>
                <a:lnTo>
                  <a:pt x="0" y="8451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768509" y="1028700"/>
            <a:ext cx="16750982" cy="8420360"/>
          </a:xfrm>
          <a:custGeom>
            <a:avLst/>
            <a:gdLst/>
            <a:ahLst/>
            <a:cxnLst/>
            <a:rect l="l" t="t" r="r" b="b"/>
            <a:pathLst>
              <a:path w="16750982" h="8420360">
                <a:moveTo>
                  <a:pt x="0" y="0"/>
                </a:moveTo>
                <a:lnTo>
                  <a:pt x="16750982" y="0"/>
                </a:lnTo>
                <a:lnTo>
                  <a:pt x="16750982" y="8420360"/>
                </a:lnTo>
                <a:lnTo>
                  <a:pt x="0" y="84203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682940" y="1449554"/>
            <a:ext cx="17115431" cy="7695844"/>
          </a:xfrm>
          <a:custGeom>
            <a:avLst/>
            <a:gdLst/>
            <a:ahLst/>
            <a:cxnLst/>
            <a:rect l="l" t="t" r="r" b="b"/>
            <a:pathLst>
              <a:path w="17115431" h="7695844">
                <a:moveTo>
                  <a:pt x="0" y="0"/>
                </a:moveTo>
                <a:lnTo>
                  <a:pt x="17115431" y="0"/>
                </a:lnTo>
                <a:lnTo>
                  <a:pt x="17115431" y="7695844"/>
                </a:lnTo>
                <a:lnTo>
                  <a:pt x="0" y="76958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7" t="0" r="-417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1344092" y="1383779"/>
            <a:ext cx="15915208" cy="7752813"/>
          </a:xfrm>
          <a:custGeom>
            <a:avLst/>
            <a:gdLst/>
            <a:ahLst/>
            <a:cxnLst/>
            <a:rect l="l" t="t" r="r" b="b"/>
            <a:pathLst>
              <a:path w="15915208" h="7752813">
                <a:moveTo>
                  <a:pt x="0" y="0"/>
                </a:moveTo>
                <a:lnTo>
                  <a:pt x="15915208" y="0"/>
                </a:lnTo>
                <a:lnTo>
                  <a:pt x="15915208" y="7752813"/>
                </a:lnTo>
                <a:lnTo>
                  <a:pt x="0" y="7752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466476" y="1338327"/>
            <a:ext cx="17355048" cy="7257937"/>
          </a:xfrm>
          <a:custGeom>
            <a:avLst/>
            <a:gdLst/>
            <a:ahLst/>
            <a:cxnLst/>
            <a:rect l="l" t="t" r="r" b="b"/>
            <a:pathLst>
              <a:path w="17355048" h="7257937">
                <a:moveTo>
                  <a:pt x="0" y="0"/>
                </a:moveTo>
                <a:lnTo>
                  <a:pt x="17355048" y="0"/>
                </a:lnTo>
                <a:lnTo>
                  <a:pt x="17355048" y="7257937"/>
                </a:lnTo>
                <a:lnTo>
                  <a:pt x="0" y="72579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658"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699485" y="2320557"/>
            <a:ext cx="16781706" cy="5434645"/>
          </a:xfrm>
          <a:custGeom>
            <a:avLst/>
            <a:gdLst/>
            <a:ahLst/>
            <a:cxnLst/>
            <a:rect l="l" t="t" r="r" b="b"/>
            <a:pathLst>
              <a:path w="16781706" h="5434645">
                <a:moveTo>
                  <a:pt x="0" y="0"/>
                </a:moveTo>
                <a:lnTo>
                  <a:pt x="16781706" y="0"/>
                </a:lnTo>
                <a:lnTo>
                  <a:pt x="16781706" y="5434645"/>
                </a:lnTo>
                <a:lnTo>
                  <a:pt x="0" y="5434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1360083" y="1203521"/>
            <a:ext cx="15567835" cy="8155288"/>
          </a:xfrm>
          <a:custGeom>
            <a:avLst/>
            <a:gdLst/>
            <a:ahLst/>
            <a:cxnLst/>
            <a:rect l="l" t="t" r="r" b="b"/>
            <a:pathLst>
              <a:path w="15567835" h="8155288">
                <a:moveTo>
                  <a:pt x="0" y="0"/>
                </a:moveTo>
                <a:lnTo>
                  <a:pt x="15567834" y="0"/>
                </a:lnTo>
                <a:lnTo>
                  <a:pt x="15567834" y="8155287"/>
                </a:lnTo>
                <a:lnTo>
                  <a:pt x="0" y="8155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bg>
      <p:bgPr>
        <a:solidFill>
          <a:srgbClr val="0097B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0" flipH="0" flipV="0">
            <a:off x="1557661" y="1424709"/>
            <a:ext cx="14914056" cy="7980191"/>
          </a:xfrm>
          <a:custGeom>
            <a:avLst/>
            <a:gdLst/>
            <a:ahLst/>
            <a:cxnLst/>
            <a:rect l="l" t="t" r="r" b="b"/>
            <a:pathLst>
              <a:path w="14914056" h="7980191">
                <a:moveTo>
                  <a:pt x="0" y="0"/>
                </a:moveTo>
                <a:lnTo>
                  <a:pt x="14914056" y="0"/>
                </a:lnTo>
                <a:lnTo>
                  <a:pt x="14914056" y="7980191"/>
                </a:lnTo>
                <a:lnTo>
                  <a:pt x="0" y="7980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ONLYOFFICE/9.2.1.43</Application>
  <PresentationFormat>On-screen Show (4:3)</PresentationFormat>
  <Paragraphs>0</Paragraphs>
  <Slides>0</Slides>
  <Notes>0</Notes>
  <HiddenSlides>0</HiddenSlides>
  <MMClips>0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/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identifier>DAHNA2RKywM</dc:identifier>
  <cp:lastModifiedBy/>
  <cp:revision>1</cp:revision>
  <dcterms:created xsi:type="dcterms:W3CDTF">2006-08-16T00:00:00Z</dcterms:created>
  <dcterms:modified xsi:type="dcterms:W3CDTF">2011-08-01T06:04:30Z</dcterms:modified>
</cp:coreProperties>
</file>