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Open Sans Bold" charset="1" panose="020B08060305040202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7446" y="508048"/>
            <a:ext cx="16838421" cy="9270905"/>
          </a:xfrm>
          <a:custGeom>
            <a:avLst/>
            <a:gdLst/>
            <a:ahLst/>
            <a:cxnLst/>
            <a:rect r="r" b="b" t="t" l="l"/>
            <a:pathLst>
              <a:path h="9270905" w="16838421">
                <a:moveTo>
                  <a:pt x="0" y="0"/>
                </a:moveTo>
                <a:lnTo>
                  <a:pt x="16838421" y="0"/>
                </a:lnTo>
                <a:lnTo>
                  <a:pt x="16838421" y="9270904"/>
                </a:lnTo>
                <a:lnTo>
                  <a:pt x="0" y="927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4900" y="564351"/>
            <a:ext cx="15946496" cy="9217027"/>
          </a:xfrm>
          <a:custGeom>
            <a:avLst/>
            <a:gdLst/>
            <a:ahLst/>
            <a:cxnLst/>
            <a:rect r="r" b="b" t="t" l="l"/>
            <a:pathLst>
              <a:path h="9217027" w="15946496">
                <a:moveTo>
                  <a:pt x="0" y="0"/>
                </a:moveTo>
                <a:lnTo>
                  <a:pt x="15946496" y="0"/>
                </a:lnTo>
                <a:lnTo>
                  <a:pt x="15946496" y="9217027"/>
                </a:lnTo>
                <a:lnTo>
                  <a:pt x="0" y="9217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12" r="-1728" b="-812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2804" y="1356378"/>
            <a:ext cx="17252599" cy="7795124"/>
          </a:xfrm>
          <a:custGeom>
            <a:avLst/>
            <a:gdLst/>
            <a:ahLst/>
            <a:cxnLst/>
            <a:rect r="r" b="b" t="t" l="l"/>
            <a:pathLst>
              <a:path h="7795124" w="17252599">
                <a:moveTo>
                  <a:pt x="0" y="0"/>
                </a:moveTo>
                <a:lnTo>
                  <a:pt x="17252599" y="0"/>
                </a:lnTo>
                <a:lnTo>
                  <a:pt x="17252599" y="7795124"/>
                </a:lnTo>
                <a:lnTo>
                  <a:pt x="0" y="779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13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2491" y="917195"/>
            <a:ext cx="17643018" cy="8452609"/>
          </a:xfrm>
          <a:custGeom>
            <a:avLst/>
            <a:gdLst/>
            <a:ahLst/>
            <a:cxnLst/>
            <a:rect r="r" b="b" t="t" l="l"/>
            <a:pathLst>
              <a:path h="8452609" w="17643018">
                <a:moveTo>
                  <a:pt x="0" y="0"/>
                </a:moveTo>
                <a:lnTo>
                  <a:pt x="17643018" y="0"/>
                </a:lnTo>
                <a:lnTo>
                  <a:pt x="17643018" y="8452610"/>
                </a:lnTo>
                <a:lnTo>
                  <a:pt x="0" y="8452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2502" y="646595"/>
            <a:ext cx="15846798" cy="9309629"/>
          </a:xfrm>
          <a:custGeom>
            <a:avLst/>
            <a:gdLst/>
            <a:ahLst/>
            <a:cxnLst/>
            <a:rect r="r" b="b" t="t" l="l"/>
            <a:pathLst>
              <a:path h="9309629" w="15846798">
                <a:moveTo>
                  <a:pt x="0" y="0"/>
                </a:moveTo>
                <a:lnTo>
                  <a:pt x="15846798" y="0"/>
                </a:lnTo>
                <a:lnTo>
                  <a:pt x="15846798" y="9309629"/>
                </a:lnTo>
                <a:lnTo>
                  <a:pt x="0" y="9309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572547"/>
            <a:ext cx="16557661" cy="8342956"/>
          </a:xfrm>
          <a:custGeom>
            <a:avLst/>
            <a:gdLst/>
            <a:ahLst/>
            <a:cxnLst/>
            <a:rect r="r" b="b" t="t" l="l"/>
            <a:pathLst>
              <a:path h="8342956" w="16557661">
                <a:moveTo>
                  <a:pt x="0" y="0"/>
                </a:moveTo>
                <a:lnTo>
                  <a:pt x="16557661" y="0"/>
                </a:lnTo>
                <a:lnTo>
                  <a:pt x="16557661" y="8342956"/>
                </a:lnTo>
                <a:lnTo>
                  <a:pt x="0" y="83429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5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75321" y="9102379"/>
            <a:ext cx="1553735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Ingresar: https://www.youtube.com/clip/UgkxI_84Q-v-jE3kRkCCAoAWi8lZZkl4qToK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93799" y="921780"/>
            <a:ext cx="15512831" cy="8443441"/>
          </a:xfrm>
          <a:custGeom>
            <a:avLst/>
            <a:gdLst/>
            <a:ahLst/>
            <a:cxnLst/>
            <a:rect r="r" b="b" t="t" l="l"/>
            <a:pathLst>
              <a:path h="8443441" w="15512831">
                <a:moveTo>
                  <a:pt x="0" y="0"/>
                </a:moveTo>
                <a:lnTo>
                  <a:pt x="15512831" y="0"/>
                </a:lnTo>
                <a:lnTo>
                  <a:pt x="15512831" y="8443440"/>
                </a:lnTo>
                <a:lnTo>
                  <a:pt x="0" y="8443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0844" y="447833"/>
            <a:ext cx="15519214" cy="9391333"/>
          </a:xfrm>
          <a:custGeom>
            <a:avLst/>
            <a:gdLst/>
            <a:ahLst/>
            <a:cxnLst/>
            <a:rect r="r" b="b" t="t" l="l"/>
            <a:pathLst>
              <a:path h="9391333" w="15519214">
                <a:moveTo>
                  <a:pt x="0" y="0"/>
                </a:moveTo>
                <a:lnTo>
                  <a:pt x="15519214" y="0"/>
                </a:lnTo>
                <a:lnTo>
                  <a:pt x="15519214" y="9391334"/>
                </a:lnTo>
                <a:lnTo>
                  <a:pt x="0" y="93913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8017" y="509086"/>
            <a:ext cx="16591967" cy="9268827"/>
          </a:xfrm>
          <a:custGeom>
            <a:avLst/>
            <a:gdLst/>
            <a:ahLst/>
            <a:cxnLst/>
            <a:rect r="r" b="b" t="t" l="l"/>
            <a:pathLst>
              <a:path h="9268827" w="16591967">
                <a:moveTo>
                  <a:pt x="0" y="0"/>
                </a:moveTo>
                <a:lnTo>
                  <a:pt x="16591966" y="0"/>
                </a:lnTo>
                <a:lnTo>
                  <a:pt x="16591966" y="9268828"/>
                </a:lnTo>
                <a:lnTo>
                  <a:pt x="0" y="9268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1722" y="296169"/>
            <a:ext cx="17752330" cy="9694662"/>
            <a:chOff x="0" y="0"/>
            <a:chExt cx="4675511" cy="25533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75511" cy="2553327"/>
            </a:xfrm>
            <a:custGeom>
              <a:avLst/>
              <a:gdLst/>
              <a:ahLst/>
              <a:cxnLst/>
              <a:rect r="r" b="b" t="t" l="l"/>
              <a:pathLst>
                <a:path h="2553327" w="4675511">
                  <a:moveTo>
                    <a:pt x="0" y="0"/>
                  </a:moveTo>
                  <a:lnTo>
                    <a:pt x="4675511" y="0"/>
                  </a:lnTo>
                  <a:lnTo>
                    <a:pt x="4675511" y="2553327"/>
                  </a:lnTo>
                  <a:lnTo>
                    <a:pt x="0" y="25533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75511" cy="2591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006065" y="654274"/>
            <a:ext cx="3986660" cy="3113392"/>
          </a:xfrm>
          <a:custGeom>
            <a:avLst/>
            <a:gdLst/>
            <a:ahLst/>
            <a:cxnLst/>
            <a:rect r="r" b="b" t="t" l="l"/>
            <a:pathLst>
              <a:path h="3113392" w="3986660">
                <a:moveTo>
                  <a:pt x="0" y="0"/>
                </a:moveTo>
                <a:lnTo>
                  <a:pt x="3986660" y="0"/>
                </a:lnTo>
                <a:lnTo>
                  <a:pt x="3986660" y="3113391"/>
                </a:lnTo>
                <a:lnTo>
                  <a:pt x="0" y="311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5522" y="286644"/>
            <a:ext cx="9594593" cy="2106755"/>
          </a:xfrm>
          <a:custGeom>
            <a:avLst/>
            <a:gdLst/>
            <a:ahLst/>
            <a:cxnLst/>
            <a:rect r="r" b="b" t="t" l="l"/>
            <a:pathLst>
              <a:path h="2106755" w="9594593">
                <a:moveTo>
                  <a:pt x="0" y="0"/>
                </a:moveTo>
                <a:lnTo>
                  <a:pt x="9594593" y="0"/>
                </a:lnTo>
                <a:lnTo>
                  <a:pt x="9594593" y="2106755"/>
                </a:lnTo>
                <a:lnTo>
                  <a:pt x="0" y="2106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62005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2393399"/>
            <a:ext cx="4404535" cy="444782"/>
          </a:xfrm>
          <a:custGeom>
            <a:avLst/>
            <a:gdLst/>
            <a:ahLst/>
            <a:cxnLst/>
            <a:rect r="r" b="b" t="t" l="l"/>
            <a:pathLst>
              <a:path h="444782" w="4404535">
                <a:moveTo>
                  <a:pt x="0" y="0"/>
                </a:moveTo>
                <a:lnTo>
                  <a:pt x="4404535" y="0"/>
                </a:lnTo>
                <a:lnTo>
                  <a:pt x="4404535" y="444782"/>
                </a:lnTo>
                <a:lnTo>
                  <a:pt x="0" y="444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9382" r="-2169" b="-2506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44536" y="3322884"/>
            <a:ext cx="6136316" cy="444782"/>
          </a:xfrm>
          <a:custGeom>
            <a:avLst/>
            <a:gdLst/>
            <a:ahLst/>
            <a:cxnLst/>
            <a:rect r="r" b="b" t="t" l="l"/>
            <a:pathLst>
              <a:path h="444782" w="6136316">
                <a:moveTo>
                  <a:pt x="0" y="0"/>
                </a:moveTo>
                <a:lnTo>
                  <a:pt x="6136317" y="0"/>
                </a:lnTo>
                <a:lnTo>
                  <a:pt x="6136317" y="444781"/>
                </a:lnTo>
                <a:lnTo>
                  <a:pt x="0" y="4447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6000" t="-365048" r="-4910" b="-33459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4914" y="3982435"/>
            <a:ext cx="17197222" cy="5684224"/>
          </a:xfrm>
          <a:custGeom>
            <a:avLst/>
            <a:gdLst/>
            <a:ahLst/>
            <a:cxnLst/>
            <a:rect r="r" b="b" t="t" l="l"/>
            <a:pathLst>
              <a:path h="5684224" w="17197222">
                <a:moveTo>
                  <a:pt x="0" y="0"/>
                </a:moveTo>
                <a:lnTo>
                  <a:pt x="17197222" y="0"/>
                </a:lnTo>
                <a:lnTo>
                  <a:pt x="17197222" y="5684224"/>
                </a:lnTo>
                <a:lnTo>
                  <a:pt x="0" y="5684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62" t="-4022" r="0" b="-4022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7451" y="483952"/>
            <a:ext cx="16378999" cy="9384129"/>
          </a:xfrm>
          <a:custGeom>
            <a:avLst/>
            <a:gdLst/>
            <a:ahLst/>
            <a:cxnLst/>
            <a:rect r="r" b="b" t="t" l="l"/>
            <a:pathLst>
              <a:path h="9384129" w="16378999">
                <a:moveTo>
                  <a:pt x="0" y="0"/>
                </a:moveTo>
                <a:lnTo>
                  <a:pt x="16378999" y="0"/>
                </a:lnTo>
                <a:lnTo>
                  <a:pt x="16378999" y="9384129"/>
                </a:lnTo>
                <a:lnTo>
                  <a:pt x="0" y="9384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9175" y="905872"/>
            <a:ext cx="16544057" cy="7925556"/>
          </a:xfrm>
          <a:custGeom>
            <a:avLst/>
            <a:gdLst/>
            <a:ahLst/>
            <a:cxnLst/>
            <a:rect r="r" b="b" t="t" l="l"/>
            <a:pathLst>
              <a:path h="7925556" w="16544057">
                <a:moveTo>
                  <a:pt x="0" y="0"/>
                </a:moveTo>
                <a:lnTo>
                  <a:pt x="16544057" y="0"/>
                </a:lnTo>
                <a:lnTo>
                  <a:pt x="16544057" y="7925557"/>
                </a:lnTo>
                <a:lnTo>
                  <a:pt x="0" y="79255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6166" y="876300"/>
            <a:ext cx="17115667" cy="8598239"/>
          </a:xfrm>
          <a:custGeom>
            <a:avLst/>
            <a:gdLst/>
            <a:ahLst/>
            <a:cxnLst/>
            <a:rect r="r" b="b" t="t" l="l"/>
            <a:pathLst>
              <a:path h="8598239" w="17115667">
                <a:moveTo>
                  <a:pt x="0" y="0"/>
                </a:moveTo>
                <a:lnTo>
                  <a:pt x="17115668" y="0"/>
                </a:lnTo>
                <a:lnTo>
                  <a:pt x="17115668" y="8598239"/>
                </a:lnTo>
                <a:lnTo>
                  <a:pt x="0" y="8598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76046" y="458478"/>
            <a:ext cx="15983254" cy="9370043"/>
          </a:xfrm>
          <a:custGeom>
            <a:avLst/>
            <a:gdLst/>
            <a:ahLst/>
            <a:cxnLst/>
            <a:rect r="r" b="b" t="t" l="l"/>
            <a:pathLst>
              <a:path h="9370043" w="15983254">
                <a:moveTo>
                  <a:pt x="0" y="0"/>
                </a:moveTo>
                <a:lnTo>
                  <a:pt x="15983254" y="0"/>
                </a:lnTo>
                <a:lnTo>
                  <a:pt x="15983254" y="9370044"/>
                </a:lnTo>
                <a:lnTo>
                  <a:pt x="0" y="9370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3810" y="564004"/>
            <a:ext cx="15713730" cy="9139942"/>
          </a:xfrm>
          <a:custGeom>
            <a:avLst/>
            <a:gdLst/>
            <a:ahLst/>
            <a:cxnLst/>
            <a:rect r="r" b="b" t="t" l="l"/>
            <a:pathLst>
              <a:path h="9139942" w="15713730">
                <a:moveTo>
                  <a:pt x="0" y="0"/>
                </a:moveTo>
                <a:lnTo>
                  <a:pt x="15713730" y="0"/>
                </a:lnTo>
                <a:lnTo>
                  <a:pt x="15713730" y="9139942"/>
                </a:lnTo>
                <a:lnTo>
                  <a:pt x="0" y="91399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36365" y="707446"/>
            <a:ext cx="12987268" cy="8891159"/>
          </a:xfrm>
          <a:custGeom>
            <a:avLst/>
            <a:gdLst/>
            <a:ahLst/>
            <a:cxnLst/>
            <a:rect r="r" b="b" t="t" l="l"/>
            <a:pathLst>
              <a:path h="8891159" w="12987268">
                <a:moveTo>
                  <a:pt x="0" y="0"/>
                </a:moveTo>
                <a:lnTo>
                  <a:pt x="12987268" y="0"/>
                </a:lnTo>
                <a:lnTo>
                  <a:pt x="12987268" y="8891158"/>
                </a:lnTo>
                <a:lnTo>
                  <a:pt x="0" y="8891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8321" y="1028700"/>
            <a:ext cx="17071358" cy="7933515"/>
          </a:xfrm>
          <a:custGeom>
            <a:avLst/>
            <a:gdLst/>
            <a:ahLst/>
            <a:cxnLst/>
            <a:rect r="r" b="b" t="t" l="l"/>
            <a:pathLst>
              <a:path h="7933515" w="17071358">
                <a:moveTo>
                  <a:pt x="0" y="0"/>
                </a:moveTo>
                <a:lnTo>
                  <a:pt x="17071358" y="0"/>
                </a:lnTo>
                <a:lnTo>
                  <a:pt x="17071358" y="7933515"/>
                </a:lnTo>
                <a:lnTo>
                  <a:pt x="0" y="7933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7454" y="965519"/>
            <a:ext cx="17673092" cy="8355962"/>
          </a:xfrm>
          <a:custGeom>
            <a:avLst/>
            <a:gdLst/>
            <a:ahLst/>
            <a:cxnLst/>
            <a:rect r="r" b="b" t="t" l="l"/>
            <a:pathLst>
              <a:path h="8355962" w="17673092">
                <a:moveTo>
                  <a:pt x="0" y="0"/>
                </a:moveTo>
                <a:lnTo>
                  <a:pt x="17673092" y="0"/>
                </a:lnTo>
                <a:lnTo>
                  <a:pt x="17673092" y="8355962"/>
                </a:lnTo>
                <a:lnTo>
                  <a:pt x="0" y="8355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7121" y="1028700"/>
            <a:ext cx="16132179" cy="8530002"/>
          </a:xfrm>
          <a:custGeom>
            <a:avLst/>
            <a:gdLst/>
            <a:ahLst/>
            <a:cxnLst/>
            <a:rect r="r" b="b" t="t" l="l"/>
            <a:pathLst>
              <a:path h="8530002" w="16132179">
                <a:moveTo>
                  <a:pt x="0" y="0"/>
                </a:moveTo>
                <a:lnTo>
                  <a:pt x="16132179" y="0"/>
                </a:lnTo>
                <a:lnTo>
                  <a:pt x="16132179" y="8530002"/>
                </a:lnTo>
                <a:lnTo>
                  <a:pt x="0" y="8530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2458" y="2688703"/>
            <a:ext cx="16943085" cy="5198102"/>
          </a:xfrm>
          <a:custGeom>
            <a:avLst/>
            <a:gdLst/>
            <a:ahLst/>
            <a:cxnLst/>
            <a:rect r="r" b="b" t="t" l="l"/>
            <a:pathLst>
              <a:path h="5198102" w="16943085">
                <a:moveTo>
                  <a:pt x="0" y="0"/>
                </a:moveTo>
                <a:lnTo>
                  <a:pt x="16943084" y="0"/>
                </a:lnTo>
                <a:lnTo>
                  <a:pt x="16943084" y="5198102"/>
                </a:lnTo>
                <a:lnTo>
                  <a:pt x="0" y="5198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6960" y="1189274"/>
            <a:ext cx="17186615" cy="7908452"/>
          </a:xfrm>
          <a:custGeom>
            <a:avLst/>
            <a:gdLst/>
            <a:ahLst/>
            <a:cxnLst/>
            <a:rect r="r" b="b" t="t" l="l"/>
            <a:pathLst>
              <a:path h="7908452" w="17186615">
                <a:moveTo>
                  <a:pt x="0" y="0"/>
                </a:moveTo>
                <a:lnTo>
                  <a:pt x="17186615" y="0"/>
                </a:lnTo>
                <a:lnTo>
                  <a:pt x="17186615" y="7908452"/>
                </a:lnTo>
                <a:lnTo>
                  <a:pt x="0" y="7908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877" y="1028700"/>
            <a:ext cx="17314246" cy="7874558"/>
          </a:xfrm>
          <a:custGeom>
            <a:avLst/>
            <a:gdLst/>
            <a:ahLst/>
            <a:cxnLst/>
            <a:rect r="r" b="b" t="t" l="l"/>
            <a:pathLst>
              <a:path h="7874558" w="17314246">
                <a:moveTo>
                  <a:pt x="0" y="0"/>
                </a:moveTo>
                <a:lnTo>
                  <a:pt x="17314246" y="0"/>
                </a:lnTo>
                <a:lnTo>
                  <a:pt x="17314246" y="7874558"/>
                </a:lnTo>
                <a:lnTo>
                  <a:pt x="0" y="7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617958"/>
            <a:ext cx="16451049" cy="8814199"/>
          </a:xfrm>
          <a:custGeom>
            <a:avLst/>
            <a:gdLst/>
            <a:ahLst/>
            <a:cxnLst/>
            <a:rect r="r" b="b" t="t" l="l"/>
            <a:pathLst>
              <a:path h="8814199" w="16451049">
                <a:moveTo>
                  <a:pt x="0" y="0"/>
                </a:moveTo>
                <a:lnTo>
                  <a:pt x="16451049" y="0"/>
                </a:lnTo>
                <a:lnTo>
                  <a:pt x="16451049" y="8814199"/>
                </a:lnTo>
                <a:lnTo>
                  <a:pt x="0" y="88141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DAHNZ88JoRs</dc:identifier>
  <dcterms:modified xsi:type="dcterms:W3CDTF">2011-08-01T06:04:30Z</dcterms:modified>
  <cp:revision>1</cp:revision>
  <dc:title>Monitoreo TaViRe 2025</dc:title>
</cp:coreProperties>
</file>